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59" r:id="rId4"/>
    <p:sldId id="264" r:id="rId5"/>
    <p:sldId id="265" r:id="rId6"/>
    <p:sldId id="271" r:id="rId7"/>
    <p:sldId id="270" r:id="rId8"/>
    <p:sldId id="266" r:id="rId9"/>
    <p:sldId id="267" r:id="rId10"/>
    <p:sldId id="268" r:id="rId11"/>
    <p:sldId id="269" r:id="rId12"/>
    <p:sldId id="272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274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4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24575,'4'0'0,"5"0"0,6 0 0,3 0 0,3 0 0,2 0 0,1 0 0,0 0 0,0 0 0,1 0 0,-1 0 0,-1 0 0,1 0 0,-1 0 0,-3 0 0,-2 0 0,-4 0 0,-4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4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0,4 0 0,3 0 0,2 0 0,1 0 0,0 0 0,1 0 0,-1 0 0,0 0 0,0 0 0,-1 0 0,1 0 0,-5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5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24575,'4'0'0,"5"0"0,6 0 0,3 0 0,3 0 0,2 0 0,1 0 0,0 0 0,0 0 0,1 0 0,-1 0 0,-1 0 0,1 0 0,-1 0 0,-3 0 0,-2 0 0,-4 0 0,-4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5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0,4 0 0,3 0 0,2 0 0,1 0 0,0 0 0,1 0 0,-1 0 0,0 0 0,0 0 0,-1 0 0,1 0 0,-5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5:4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0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1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4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5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7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0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6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4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3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9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7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0" b="1" dirty="0" err="1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PortPolyo</a:t>
            </a:r>
            <a:r>
              <a:rPr lang="en-US" altLang="ko-KR" sz="4000" b="1" dirty="0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PRESENTATION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006561-BEBF-47E9-9E02-DF9A7652B4DA}"/>
              </a:ext>
            </a:extLst>
          </p:cNvPr>
          <p:cNvSpPr txBox="1"/>
          <p:nvPr/>
        </p:nvSpPr>
        <p:spPr>
          <a:xfrm>
            <a:off x="4393035" y="2782669"/>
            <a:ext cx="381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Castle Guarder</a:t>
            </a:r>
            <a:endParaRPr lang="ko-KR" altLang="en-US" sz="36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ECA739-9C65-4572-9FD2-EA68B59AF58D}"/>
              </a:ext>
            </a:extLst>
          </p:cNvPr>
          <p:cNvSpPr txBox="1"/>
          <p:nvPr/>
        </p:nvSpPr>
        <p:spPr>
          <a:xfrm>
            <a:off x="10397301" y="5678392"/>
            <a:ext cx="81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 </a:t>
            </a:r>
            <a:r>
              <a:rPr lang="ko-KR" altLang="en-US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찬곤</a:t>
            </a:r>
          </a:p>
        </p:txBody>
      </p:sp>
    </p:spTree>
    <p:extLst>
      <p:ext uri="{BB962C8B-B14F-4D97-AF65-F5344CB8AC3E}">
        <p14:creationId xmlns:p14="http://schemas.microsoft.com/office/powerpoint/2010/main" val="146949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Terrain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VertexMultiTexture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사용</a:t>
            </a:r>
            <a:endParaRPr lang="en-US" altLang="ko-KR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B81445-877A-480D-A8FD-783E97DEE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9" y="1766617"/>
            <a:ext cx="6852873" cy="385474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CA57766-E2D7-4EBD-85BB-4047A53FC892}"/>
              </a:ext>
            </a:extLst>
          </p:cNvPr>
          <p:cNvSpPr/>
          <p:nvPr/>
        </p:nvSpPr>
        <p:spPr>
          <a:xfrm>
            <a:off x="4026716" y="2863609"/>
            <a:ext cx="1904301" cy="1526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343F4FD-D7F9-4221-820D-1E434DA9C260}"/>
              </a:ext>
            </a:extLst>
          </p:cNvPr>
          <p:cNvSpPr/>
          <p:nvPr/>
        </p:nvSpPr>
        <p:spPr>
          <a:xfrm>
            <a:off x="6688176" y="2818701"/>
            <a:ext cx="1904301" cy="1526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6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던전</a:t>
            </a:r>
            <a:endParaRPr lang="en-US" altLang="ko-KR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966EE6A-B317-48DB-A76C-7A4B01AC4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72" y="1938087"/>
            <a:ext cx="5779800" cy="32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3006317" y="2284878"/>
            <a:ext cx="6179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 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 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https://blog.naver.com/wlrhs6331/222519780333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26E6BAE-9689-457A-9134-2024BAA12353}"/>
              </a:ext>
            </a:extLst>
          </p:cNvPr>
          <p:cNvSpPr txBox="1"/>
          <p:nvPr/>
        </p:nvSpPr>
        <p:spPr>
          <a:xfrm>
            <a:off x="3006317" y="3403573"/>
            <a:ext cx="724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대표 코드 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 : 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https://github.com/Jichangon/ChangonGame/blob/main/GameManager</a:t>
            </a:r>
          </a:p>
        </p:txBody>
      </p:sp>
    </p:spTree>
    <p:extLst>
      <p:ext uri="{BB962C8B-B14F-4D97-AF65-F5344CB8AC3E}">
        <p14:creationId xmlns:p14="http://schemas.microsoft.com/office/powerpoint/2010/main" val="355031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40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End -</a:t>
            </a:r>
            <a:endParaRPr lang="en-US" altLang="ko-KR" sz="40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248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그림 6" descr="텍스트, 생일, 장식이(가) 표시된 사진&#10;&#10;자동 생성된 설명">
            <a:extLst>
              <a:ext uri="{FF2B5EF4-FFF2-40B4-BE49-F238E27FC236}">
                <a16:creationId xmlns:a16="http://schemas.microsoft.com/office/drawing/2014/main" id="{51E12043-673F-4D9B-96AB-69D456F33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58" y="1203689"/>
            <a:ext cx="7250884" cy="40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구현한 내용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761748" y="1761045"/>
            <a:ext cx="43342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기반 배치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멀티맵을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퀘스트 데이터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오브젝트풀링을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몬스터 소환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     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이펙트 처리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스크롤뷰를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미니맵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네비게이션을 이용한 자동사냥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ko-KR" alt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2E238A-2B26-45A2-8CC6-43D31236A0CB}"/>
              </a:ext>
            </a:extLst>
          </p:cNvPr>
          <p:cNvSpPr txBox="1"/>
          <p:nvPr/>
        </p:nvSpPr>
        <p:spPr>
          <a:xfrm>
            <a:off x="6312276" y="1735877"/>
            <a:ext cx="4334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   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포스트 프로세싱을 사용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   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카메라 연출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    </a:t>
            </a:r>
            <a:r>
              <a:rPr lang="en-US" altLang="ko-KR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TrailRenderer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잔상효과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 startAt="9"/>
            </a:pP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Polybrush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멀티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텍스쳐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 startAt="9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 startAt="9"/>
            </a:pP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던전 구현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인벤토리 구현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8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58A43E-6C4A-4A15-B34B-756493FC1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94" y="1745286"/>
            <a:ext cx="7273255" cy="3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2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메인화면</a:t>
            </a:r>
            <a:endParaRPr lang="en-US" altLang="ko-KR" sz="2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BC70E70-3AA7-4B71-A573-C9FBBC3B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85" y="1580798"/>
            <a:ext cx="6699649" cy="37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상점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74FB0-B070-45BD-99DA-9E6834E68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12" y="2249583"/>
            <a:ext cx="4680371" cy="2637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C03E8-B55C-4598-93F3-20B72D67B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68" y="2249583"/>
            <a:ext cx="4647464" cy="2609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17C29-4E15-4579-83E1-B890DCCD4549}"/>
              </a:ext>
            </a:extLst>
          </p:cNvPr>
          <p:cNvSpPr txBox="1"/>
          <p:nvPr/>
        </p:nvSpPr>
        <p:spPr>
          <a:xfrm>
            <a:off x="1353112" y="2249583"/>
            <a:ext cx="32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57A020-9A82-46B0-998C-8A2C1478677C}"/>
              </a:ext>
            </a:extLst>
          </p:cNvPr>
          <p:cNvSpPr txBox="1"/>
          <p:nvPr/>
        </p:nvSpPr>
        <p:spPr>
          <a:xfrm>
            <a:off x="6495468" y="2213209"/>
            <a:ext cx="32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0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인벤토리</a:t>
            </a:r>
            <a:endParaRPr lang="en-US" altLang="ko-KR" sz="24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B59F538-A02C-471F-AFDE-BC09A8DFE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72" y="2251363"/>
            <a:ext cx="4697638" cy="26349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A1FBEE-30A1-42C1-9AEF-E169A7E9F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8" y="2251363"/>
            <a:ext cx="4648137" cy="2616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8E83C25-18AF-4723-834E-08144188001F}"/>
                  </a:ext>
                </a:extLst>
              </p14:cNvPr>
              <p14:cNvContentPartPr/>
              <p14:nvPr/>
            </p14:nvContentPartPr>
            <p14:xfrm>
              <a:off x="3439334" y="3598616"/>
              <a:ext cx="12348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8E83C25-18AF-4723-834E-0814418800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0334" y="3589976"/>
                <a:ext cx="14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2F603ED-9912-4E43-9CE6-B96AD10DFC15}"/>
                  </a:ext>
                </a:extLst>
              </p14:cNvPr>
              <p14:cNvContentPartPr/>
              <p14:nvPr/>
            </p14:nvContentPartPr>
            <p14:xfrm>
              <a:off x="3447614" y="3414296"/>
              <a:ext cx="10872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2F603ED-9912-4E43-9CE6-B96AD10DFC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8614" y="3405296"/>
                <a:ext cx="126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2129BB8-A642-4986-AC91-DFD10CB18E06}"/>
                  </a:ext>
                </a:extLst>
              </p14:cNvPr>
              <p14:cNvContentPartPr/>
              <p14:nvPr/>
            </p14:nvContentPartPr>
            <p14:xfrm>
              <a:off x="8640598" y="3581478"/>
              <a:ext cx="12348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2129BB8-A642-4986-AC91-DFD10CB18E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1598" y="3572838"/>
                <a:ext cx="14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B1742FE1-14DC-44E8-BA94-580DFCB6D3C5}"/>
                  </a:ext>
                </a:extLst>
              </p14:cNvPr>
              <p14:cNvContentPartPr/>
              <p14:nvPr/>
            </p14:nvContentPartPr>
            <p14:xfrm>
              <a:off x="8648878" y="3397158"/>
              <a:ext cx="10872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B1742FE1-14DC-44E8-BA94-580DFCB6D3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9878" y="3388158"/>
                <a:ext cx="1263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1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퀘스트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03238-81F6-4936-94D4-AF70E8A25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88" y="1520423"/>
            <a:ext cx="3923761" cy="2174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F73757-FE73-4859-91FB-B54F58C5D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8" y="1520423"/>
            <a:ext cx="3923761" cy="21740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B803B-8669-47A2-9968-ED07A1181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24" y="3888526"/>
            <a:ext cx="3923761" cy="219361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660FCAFC-4F49-4C94-B0E2-51BD976E0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8" y="3884330"/>
            <a:ext cx="3923761" cy="220415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2B3944BB-758D-456F-9DD4-C63471E1FE12}"/>
                  </a:ext>
                </a:extLst>
              </p14:cNvPr>
              <p14:cNvContentPartPr/>
              <p14:nvPr/>
            </p14:nvContentPartPr>
            <p14:xfrm>
              <a:off x="5603654" y="3682496"/>
              <a:ext cx="42732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2B3944BB-758D-456F-9DD4-C63471E1FE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4654" y="3673496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2A1F96AE-FB5D-4435-920E-F584165F77F9}"/>
                  </a:ext>
                </a:extLst>
              </p14:cNvPr>
              <p14:cNvContentPartPr/>
              <p14:nvPr/>
            </p14:nvContentPartPr>
            <p14:xfrm>
              <a:off x="10032713" y="3682496"/>
              <a:ext cx="42732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2A1F96AE-FB5D-4435-920E-F584165F77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3713" y="3673496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18E942F7-464F-4469-9371-9C984F7B1B4B}"/>
                  </a:ext>
                </a:extLst>
              </p14:cNvPr>
              <p14:cNvContentPartPr/>
              <p14:nvPr/>
            </p14:nvContentPartPr>
            <p14:xfrm>
              <a:off x="5658949" y="6071710"/>
              <a:ext cx="427320" cy="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18E942F7-464F-4469-9371-9C984F7B1B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949" y="6062710"/>
                <a:ext cx="4449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38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오브젝트풀링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몬스터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스폰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967BFE7-1056-4883-BA33-8BCF38C89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2389320"/>
            <a:ext cx="1228725" cy="12573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C0EB9A1-2FD9-4726-BB83-69BE5508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55" y="2385683"/>
            <a:ext cx="1162050" cy="121920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73C02EA-9D1E-43E8-AF2C-1487E3C6B7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59" y="2388377"/>
            <a:ext cx="3221654" cy="1814384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14324C14-5EC9-4E20-B1BA-D7589942E9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9" y="2391665"/>
            <a:ext cx="3225414" cy="1811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27CCF5D6-03C9-4E06-8112-C4723D621B0A}"/>
                  </a:ext>
                </a:extLst>
              </p14:cNvPr>
              <p14:cNvContentPartPr/>
              <p14:nvPr/>
            </p14:nvContentPartPr>
            <p14:xfrm>
              <a:off x="5059697" y="3017970"/>
              <a:ext cx="42732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27CCF5D6-03C9-4E06-8112-C4723D621B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0697" y="3008970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6B6AB1-78A8-4AD4-BFC5-19DF9439EDAF}"/>
                  </a:ext>
                </a:extLst>
              </p14:cNvPr>
              <p14:cNvContentPartPr/>
              <p14:nvPr/>
            </p14:nvContentPartPr>
            <p14:xfrm>
              <a:off x="9546076" y="2994923"/>
              <a:ext cx="42732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6B6AB1-78A8-4AD4-BFC5-19DF9439ED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7076" y="2985923"/>
                <a:ext cx="4449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11816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199</Words>
  <Application>Microsoft Office PowerPoint</Application>
  <PresentationFormat>와이드스크린</PresentationFormat>
  <Paragraphs>104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야놀자 야체 B</vt:lpstr>
      <vt:lpstr>함초롬바탕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지 찬곤</cp:lastModifiedBy>
  <cp:revision>31</cp:revision>
  <dcterms:created xsi:type="dcterms:W3CDTF">2020-06-22T03:32:06Z</dcterms:created>
  <dcterms:modified xsi:type="dcterms:W3CDTF">2021-10-27T14:32:41Z</dcterms:modified>
</cp:coreProperties>
</file>